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7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696004-3856-4B11-B928-3E3AB6F408B0}" type="datetimeFigureOut">
              <a:rPr lang="en-US"/>
              <a:pPr>
                <a:defRPr/>
              </a:pPr>
              <a:t>11/25/2012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EDDCA-A779-4244-B409-B9646BD879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FBBC25-F6A9-4FCA-B81A-C6A72967C028}" type="datetimeFigureOut">
              <a:rPr lang="en-US"/>
              <a:pPr>
                <a:defRPr/>
              </a:pPr>
              <a:t>11/25/2012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652F7-82B3-4CBC-ADBE-93B40E395D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2AA44-A155-4E16-89D7-A236455452AD}" type="datetimeFigureOut">
              <a:rPr lang="en-US"/>
              <a:pPr>
                <a:defRPr/>
              </a:pPr>
              <a:t>11/25/2012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F6E8F-2E3A-4DB4-8812-87F25EDDC1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A5293-C409-48D9-8988-19E9287BAC95}" type="datetimeFigureOut">
              <a:rPr lang="en-US"/>
              <a:pPr>
                <a:defRPr/>
              </a:pPr>
              <a:t>11/25/2012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A85FA0-4EF1-4FC9-A42A-58809B01AF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9B485-7351-4F3A-B742-D9477934B2A5}" type="datetimeFigureOut">
              <a:rPr lang="en-US"/>
              <a:pPr>
                <a:defRPr/>
              </a:pPr>
              <a:t>11/25/2012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5FB5FB-F90B-468F-9AE5-436AFC0F4D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5C541-8DEA-4A78-98CE-A936A7490513}" type="datetimeFigureOut">
              <a:rPr lang="en-US"/>
              <a:pPr>
                <a:defRPr/>
              </a:pPr>
              <a:t>11/25/2012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FA5E09-87F7-4C29-911A-5E2286115E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EE11D-EEAD-4D9C-A4C8-C07AFD15B1EA}" type="datetimeFigureOut">
              <a:rPr lang="en-US"/>
              <a:pPr>
                <a:defRPr/>
              </a:pPr>
              <a:t>11/25/2012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EC7B5F-1090-486D-898F-25F25A879A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D3E754-A82C-410A-B177-A368982A812E}" type="datetimeFigureOut">
              <a:rPr lang="en-US"/>
              <a:pPr>
                <a:defRPr/>
              </a:pPr>
              <a:t>11/25/2012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340D5-42D1-49FC-A141-14350AFF07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312195-1A3F-4698-A4AF-A2F0316DB68D}" type="datetimeFigureOut">
              <a:rPr lang="en-US"/>
              <a:pPr>
                <a:defRPr/>
              </a:pPr>
              <a:t>11/25/2012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76171-DC73-4728-BC23-8418B82CFE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EDD6C-D753-4610-9710-F28A4BE7E549}" type="datetimeFigureOut">
              <a:rPr lang="en-US"/>
              <a:pPr>
                <a:defRPr/>
              </a:pPr>
              <a:t>11/25/2012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16D543-AC3E-452C-96A1-089C2D792C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0AC14-85A3-4ADD-8860-3C17A40AB788}" type="datetimeFigureOut">
              <a:rPr lang="en-US"/>
              <a:pPr>
                <a:defRPr/>
              </a:pPr>
              <a:t>11/25/2012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59B0D8-F3E2-4AA2-A290-30E63465BC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CDF2C1C-4301-455C-A1A5-A53B6DF0D99C}" type="datetimeFigureOut">
              <a:rPr lang="en-US"/>
              <a:pPr>
                <a:defRPr/>
              </a:pPr>
              <a:t>11/25/2012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77B75A-3A89-4847-915B-71A42C0D21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0" name="Rectangle 8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000" smtClean="0">
                <a:latin typeface="Impact" pitchFamily="34" charset="0"/>
              </a:rPr>
              <a:t>Stressed? Anxious? Burnt Out?</a:t>
            </a:r>
            <a:br>
              <a:rPr lang="en-US" sz="4000" smtClean="0">
                <a:latin typeface="Impact" pitchFamily="34" charset="0"/>
              </a:rPr>
            </a:br>
            <a:r>
              <a:rPr lang="en-US" sz="4000" smtClean="0"/>
              <a:t>Come to the…</a:t>
            </a:r>
          </a:p>
        </p:txBody>
      </p:sp>
      <p:sp>
        <p:nvSpPr>
          <p:cNvPr id="13321" name="Rectangle 9"/>
          <p:cNvSpPr>
            <a:spLocks noGrp="1"/>
          </p:cNvSpPr>
          <p:nvPr>
            <p:ph type="body" sz="half" idx="4294967295"/>
          </p:nvPr>
        </p:nvSpPr>
        <p:spPr>
          <a:xfrm>
            <a:off x="457200" y="1600200"/>
            <a:ext cx="4038600" cy="4525963"/>
          </a:xfrm>
          <a:solidFill>
            <a:srgbClr val="FFFF99"/>
          </a:solidFill>
        </p:spPr>
        <p:txBody>
          <a:bodyPr/>
          <a:lstStyle/>
          <a:p>
            <a:pPr algn="ctr">
              <a:lnSpc>
                <a:spcPct val="90000"/>
              </a:lnSpc>
              <a:buFont typeface="Arial" charset="0"/>
              <a:buNone/>
            </a:pPr>
            <a:r>
              <a:rPr lang="en-US" sz="10600" b="1" smtClean="0">
                <a:solidFill>
                  <a:schemeClr val="hlink"/>
                </a:solidFill>
              </a:rPr>
              <a:t>BASH</a:t>
            </a:r>
          </a:p>
          <a:p>
            <a:pPr algn="ctr">
              <a:lnSpc>
                <a:spcPct val="90000"/>
              </a:lnSpc>
              <a:buFont typeface="Arial" charset="0"/>
              <a:buNone/>
            </a:pPr>
            <a:r>
              <a:rPr lang="en-US" sz="8800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Impact" pitchFamily="34" charset="0"/>
              </a:rPr>
              <a:t>STRESS</a:t>
            </a:r>
          </a:p>
          <a:p>
            <a:pPr algn="ctr">
              <a:lnSpc>
                <a:spcPct val="90000"/>
              </a:lnSpc>
              <a:buFont typeface="Arial" charset="0"/>
              <a:buNone/>
            </a:pPr>
            <a:r>
              <a:rPr lang="en-US" sz="8800" b="1" smtClean="0">
                <a:solidFill>
                  <a:schemeClr val="hlink"/>
                </a:solidFill>
                <a:latin typeface="Segoe Script" pitchFamily="34" charset="0"/>
              </a:rPr>
              <a:t>Fest</a:t>
            </a:r>
          </a:p>
        </p:txBody>
      </p:sp>
      <p:sp>
        <p:nvSpPr>
          <p:cNvPr id="13324" name="Rectangle 12"/>
          <p:cNvSpPr>
            <a:spLocks noGrp="1"/>
          </p:cNvSpPr>
          <p:nvPr>
            <p:ph type="body" sz="half" idx="4294967295"/>
          </p:nvPr>
        </p:nvSpPr>
        <p:spPr>
          <a:xfrm>
            <a:off x="4648200" y="1600200"/>
            <a:ext cx="4038600" cy="4525963"/>
          </a:xfrm>
          <a:solidFill>
            <a:srgbClr val="FFFF99"/>
          </a:solidFill>
        </p:spPr>
        <p:txBody>
          <a:bodyPr/>
          <a:lstStyle/>
          <a:p>
            <a:pPr algn="ctr">
              <a:lnSpc>
                <a:spcPct val="90000"/>
              </a:lnSpc>
              <a:buFont typeface="Arial" charset="0"/>
              <a:buNone/>
            </a:pPr>
            <a:r>
              <a:rPr lang="en-US" sz="2400" smtClean="0"/>
              <a:t>Monday, December 10</a:t>
            </a:r>
            <a:r>
              <a:rPr lang="en-US" sz="2400" baseline="30000" smtClean="0"/>
              <a:t>th</a:t>
            </a:r>
          </a:p>
          <a:p>
            <a:pPr algn="ctr">
              <a:lnSpc>
                <a:spcPct val="90000"/>
              </a:lnSpc>
              <a:buFont typeface="Arial" charset="0"/>
              <a:buNone/>
            </a:pPr>
            <a:r>
              <a:rPr lang="en-US" sz="2400" smtClean="0"/>
              <a:t>Noon (Free Hour!)</a:t>
            </a:r>
          </a:p>
          <a:p>
            <a:pPr algn="ctr">
              <a:lnSpc>
                <a:spcPct val="90000"/>
              </a:lnSpc>
              <a:buFont typeface="Arial" charset="0"/>
              <a:buNone/>
            </a:pPr>
            <a:r>
              <a:rPr lang="en-US" sz="2400" smtClean="0"/>
              <a:t>Mosaic Center,</a:t>
            </a:r>
          </a:p>
          <a:p>
            <a:pPr algn="ctr">
              <a:lnSpc>
                <a:spcPct val="90000"/>
              </a:lnSpc>
              <a:buFont typeface="Arial" charset="0"/>
              <a:buNone/>
            </a:pPr>
            <a:r>
              <a:rPr lang="en-US" sz="2400" smtClean="0"/>
              <a:t>The Commons</a:t>
            </a:r>
          </a:p>
          <a:p>
            <a:pPr algn="ctr">
              <a:lnSpc>
                <a:spcPct val="90000"/>
              </a:lnSpc>
              <a:buFont typeface="Arial" charset="0"/>
              <a:buNone/>
            </a:pPr>
            <a:endParaRPr lang="en-US" sz="2400" smtClean="0"/>
          </a:p>
          <a:p>
            <a:pPr algn="ctr">
              <a:lnSpc>
                <a:spcPct val="90000"/>
              </a:lnSpc>
              <a:buFont typeface="Arial" charset="0"/>
              <a:buNone/>
            </a:pPr>
            <a:r>
              <a:rPr lang="en-US" sz="1800" smtClean="0">
                <a:latin typeface="Segoe Script" pitchFamily="34" charset="0"/>
              </a:rPr>
              <a:t>Rejuvenate your body and mind with an hour of stress-relieving Zumba, tai chi, yoga, and deep breathing exercises!</a:t>
            </a:r>
          </a:p>
          <a:p>
            <a:pPr algn="ctr">
              <a:lnSpc>
                <a:spcPct val="90000"/>
              </a:lnSpc>
              <a:buFont typeface="Arial" charset="0"/>
              <a:buNone/>
            </a:pPr>
            <a:endParaRPr lang="en-US" sz="2400" smtClean="0">
              <a:latin typeface="Segoe Script" pitchFamily="34" charset="0"/>
            </a:endParaRPr>
          </a:p>
          <a:p>
            <a:pPr algn="ctr">
              <a:lnSpc>
                <a:spcPct val="90000"/>
              </a:lnSpc>
              <a:buFont typeface="Arial" charset="0"/>
              <a:buNone/>
            </a:pPr>
            <a:r>
              <a:rPr lang="en-US" sz="2400" smtClean="0">
                <a:latin typeface="Segoe Script" pitchFamily="34" charset="0"/>
              </a:rPr>
              <a:t>Free food and prizes!</a:t>
            </a:r>
            <a:r>
              <a:rPr lang="en-US" sz="2400" smtClean="0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42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Arial</vt:lpstr>
      <vt:lpstr>Impact</vt:lpstr>
      <vt:lpstr>Segoe Script</vt:lpstr>
      <vt:lpstr>Office Theme</vt:lpstr>
      <vt:lpstr>Stressed? Anxious? Burnt Out? Come to the…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rachael</dc:title>
  <dc:creator>Ali</dc:creator>
  <cp:lastModifiedBy>Rach</cp:lastModifiedBy>
  <cp:revision>2</cp:revision>
  <dcterms:created xsi:type="dcterms:W3CDTF">2012-11-26T02:19:53Z</dcterms:created>
  <dcterms:modified xsi:type="dcterms:W3CDTF">2012-11-26T02:49:10Z</dcterms:modified>
</cp:coreProperties>
</file>